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64ADD-2586-0641-68A9-8C71393F2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827D2-4E01-F0E8-875D-F2D718FCC6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650FC-AAD1-F0EA-230E-CA3C5D1C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23869-8F0B-2ACB-3592-FFE8FF492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93713-AA06-3CAF-0C2B-08C9738BE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95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7695A-0AA7-6601-8B6E-EEB52B9F8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5AA06A-88C3-21EE-5BF6-B2655E521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A1C3B-0F7D-FCAB-446B-0CBA2797B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97515-1A3F-ECDE-EE3C-9E4AC4292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3B272-A76F-42D9-521B-0068BF39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03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93CC5B-D8DB-64E8-E5C2-666FEE72E2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2FFA3-A05F-1821-E53C-18CF72362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3A583-49FC-3522-7BAC-D8AC50FDD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070B6-B7E9-9472-FA72-9A351B894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E7101-5854-608A-F584-A4D4A7313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62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8C58E-9EFC-EDBA-FDA4-92096D045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CCA27-167C-E663-7A9F-A4D2C23A1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71A5E-75D4-E643-89A8-621A4760A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2B718-0209-959B-667D-E7AFE30EA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F1F6D-579B-2740-65F4-E99A6FE98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00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50376-63B1-6BDF-59BC-255CCB9DE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F0884-8267-D5E0-D1D5-6DFDF342F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F93EF-D3DE-4A88-54AD-CB1344E3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4D7FB-68F4-CE41-78EB-D92AD5B4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5761-BA44-0C10-04C8-70EA1A534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575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50CAB-1754-DAE0-D1E5-04694429E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92B1F-1D7A-1948-26C9-3CD4434D69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9DB2A-12EE-5912-B098-CB0B3DB55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1C4C2-1911-A647-762F-7DB55E4F5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18E8F-4D1C-A48B-A386-64B199720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08DFED-3994-C4EC-95BF-97ADD9CFB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0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3739-0A1D-0D32-BDB5-5F8C290C1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64A90-F59B-63DF-05D8-06715148D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F4428-A10A-A5C6-708B-46A2E1F31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6B3317-D9A6-2932-1446-177C033677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FCDBDC-FB30-1E9C-12DF-46DC6EE9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147BB8-ABC1-A8B5-6FCA-302C31893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5DFF6D-DA58-7BAD-3BE2-20F8CBAE8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6E5CFC-ED32-DC60-4B72-2362BE30F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04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C632-2C5F-202A-6082-6FE0ECC3A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E9AFB8-B281-4770-9056-4BEC484E9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AC233D-74CE-5E78-4233-16ED3600E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7FE14-0B5E-24F3-3FB3-B6EF507B0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72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81420F-5357-13CF-5A43-6473DFD48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C15955-FCE3-B20C-DA89-6EDA4CE09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E24BFC-6BA1-55F3-C628-3FC16B0A2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85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6E421-30CD-51CE-13CF-A5FB5F222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09669-715A-7037-1AFB-52F7BA185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DA2ED-59F8-1D2B-81C4-C5674C0CC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9EBC8-6BF0-30C2-5084-6282867C5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ED6F6-2D50-7923-FC68-A6DE8268C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89DB1E-4A18-32E5-3B87-AA54A3BDB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4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E4A2-F899-AD63-40F8-6FB62929C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E337D1-0737-3645-0B1F-1828BA83BC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D2F09-CF95-83E2-4EFF-727FD9DB1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8C7B3-FC7D-A76F-80DE-F50BF9D23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92964-06F8-F5D9-792C-982330124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E70B1-3508-CD73-4778-2F2AA17B0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7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810368-2CF3-0819-558B-B5425A0A5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89AB1-E4F3-2304-8078-C938027D6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88CE7-F309-702A-D168-DE16657211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9FBF5-8E3F-CDEF-E092-050995ABE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4AB12-90A9-15C5-A6F0-AD786B7826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03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B28746-2E48-7BAA-E4D4-1B08451AA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445"/>
            <a:ext cx="3974841" cy="2199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E7A8B9-ED35-94F4-FA10-7FE1DECA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55141"/>
            <a:ext cx="3974841" cy="22126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038A7F-F304-C381-6A6C-17E4085D9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67803"/>
            <a:ext cx="3974841" cy="22185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56A153-DBBE-388E-7670-4187E94AC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360" y="0"/>
            <a:ext cx="3974841" cy="221030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D8D7C33-CDC3-FD61-907B-185F84C2F4EB}"/>
              </a:ext>
            </a:extLst>
          </p:cNvPr>
          <p:cNvGrpSpPr/>
          <p:nvPr/>
        </p:nvGrpSpPr>
        <p:grpSpPr>
          <a:xfrm>
            <a:off x="5547360" y="2255141"/>
            <a:ext cx="3978558" cy="2210310"/>
            <a:chOff x="5547360" y="2255141"/>
            <a:chExt cx="3978558" cy="221031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307B455-9247-021A-E232-7AAEB011A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47360" y="2255141"/>
              <a:ext cx="3978558" cy="221031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096ADE-1BA5-38BA-5EF3-5B3536D7B589}"/>
                </a:ext>
              </a:extLst>
            </p:cNvPr>
            <p:cNvSpPr txBox="1"/>
            <p:nvPr/>
          </p:nvSpPr>
          <p:spPr>
            <a:xfrm>
              <a:off x="6427433" y="3360296"/>
              <a:ext cx="7553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00B0F0"/>
                  </a:solidFill>
                </a:rPr>
                <a:t>Inside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9855399-7B5A-9881-AAD1-47C6C46CFD1B}"/>
                </a:ext>
              </a:extLst>
            </p:cNvPr>
            <p:cNvSpPr txBox="1"/>
            <p:nvPr/>
          </p:nvSpPr>
          <p:spPr>
            <a:xfrm>
              <a:off x="8208943" y="2990964"/>
              <a:ext cx="923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FF0000"/>
                  </a:solidFill>
                </a:rPr>
                <a:t>Outside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542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12732E1-6013-A441-6CD1-F76702D83EFD}"/>
              </a:ext>
            </a:extLst>
          </p:cNvPr>
          <p:cNvGrpSpPr/>
          <p:nvPr/>
        </p:nvGrpSpPr>
        <p:grpSpPr>
          <a:xfrm>
            <a:off x="308438" y="535828"/>
            <a:ext cx="3726710" cy="2785464"/>
            <a:chOff x="308438" y="535828"/>
            <a:chExt cx="3726710" cy="278546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E888DE6-61E1-84A9-462A-38A5A3EB2326}"/>
                </a:ext>
              </a:extLst>
            </p:cNvPr>
            <p:cNvSpPr/>
            <p:nvPr/>
          </p:nvSpPr>
          <p:spPr>
            <a:xfrm>
              <a:off x="843741" y="1198486"/>
              <a:ext cx="2640564" cy="1838131"/>
            </a:xfrm>
            <a:prstGeom prst="rect">
              <a:avLst/>
            </a:pr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7720D14-C751-5401-6456-37322FD7B34A}"/>
                </a:ext>
              </a:extLst>
            </p:cNvPr>
            <p:cNvSpPr/>
            <p:nvPr/>
          </p:nvSpPr>
          <p:spPr>
            <a:xfrm rot="19310037">
              <a:off x="2893005" y="634057"/>
              <a:ext cx="1005048" cy="741111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F8DBB16-55E8-A148-8CC3-ECD575199547}"/>
                </a:ext>
              </a:extLst>
            </p:cNvPr>
            <p:cNvSpPr/>
            <p:nvPr/>
          </p:nvSpPr>
          <p:spPr>
            <a:xfrm rot="18458463">
              <a:off x="1262854" y="673421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30E8542C-D4A5-C85D-9CAA-89B390D129D3}"/>
                </a:ext>
              </a:extLst>
            </p:cNvPr>
            <p:cNvSpPr/>
            <p:nvPr/>
          </p:nvSpPr>
          <p:spPr>
            <a:xfrm rot="219907">
              <a:off x="2117130" y="846858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5B95B714-1354-19E8-FFA6-017E814FDC74}"/>
                </a:ext>
              </a:extLst>
            </p:cNvPr>
            <p:cNvSpPr/>
            <p:nvPr/>
          </p:nvSpPr>
          <p:spPr>
            <a:xfrm rot="1201497">
              <a:off x="2755909" y="2311941"/>
              <a:ext cx="1279239" cy="814961"/>
            </a:xfrm>
            <a:prstGeom prst="triangle">
              <a:avLst>
                <a:gd name="adj" fmla="val 28063"/>
              </a:avLst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C8C5EAAF-579F-4E97-0EB7-EE1AB23CA267}"/>
                </a:ext>
              </a:extLst>
            </p:cNvPr>
            <p:cNvSpPr/>
            <p:nvPr/>
          </p:nvSpPr>
          <p:spPr>
            <a:xfrm>
              <a:off x="308438" y="2506331"/>
              <a:ext cx="1279239" cy="814961"/>
            </a:xfrm>
            <a:prstGeom prst="triangle">
              <a:avLst>
                <a:gd name="adj" fmla="val 28063"/>
              </a:avLst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64DCFF00-1D7B-D486-6555-07E1B402A0B4}"/>
                </a:ext>
              </a:extLst>
            </p:cNvPr>
            <p:cNvSpPr/>
            <p:nvPr/>
          </p:nvSpPr>
          <p:spPr>
            <a:xfrm rot="17679593">
              <a:off x="123854" y="1279216"/>
              <a:ext cx="1279239" cy="509660"/>
            </a:xfrm>
            <a:prstGeom prst="triangle">
              <a:avLst>
                <a:gd name="adj" fmla="val 26484"/>
              </a:avLst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065F914-A583-457B-7B1E-5BB1527A9F71}"/>
              </a:ext>
            </a:extLst>
          </p:cNvPr>
          <p:cNvGrpSpPr/>
          <p:nvPr/>
        </p:nvGrpSpPr>
        <p:grpSpPr>
          <a:xfrm>
            <a:off x="4971447" y="521469"/>
            <a:ext cx="3726710" cy="2785464"/>
            <a:chOff x="308438" y="535828"/>
            <a:chExt cx="3726710" cy="2785464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B25BF83-5452-8F56-B065-B6AEDBA051B2}"/>
                </a:ext>
              </a:extLst>
            </p:cNvPr>
            <p:cNvSpPr/>
            <p:nvPr/>
          </p:nvSpPr>
          <p:spPr>
            <a:xfrm>
              <a:off x="843741" y="1198486"/>
              <a:ext cx="2640564" cy="1838131"/>
            </a:xfrm>
            <a:prstGeom prst="rect">
              <a:avLst/>
            </a:pr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7C56A30E-DD16-AB8C-960E-2B8D1D85E4CE}"/>
                </a:ext>
              </a:extLst>
            </p:cNvPr>
            <p:cNvSpPr/>
            <p:nvPr/>
          </p:nvSpPr>
          <p:spPr>
            <a:xfrm rot="19310037">
              <a:off x="2893005" y="634057"/>
              <a:ext cx="1005048" cy="741111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1BA51A23-BB42-C310-2123-5394A843CC2B}"/>
                </a:ext>
              </a:extLst>
            </p:cNvPr>
            <p:cNvSpPr/>
            <p:nvPr/>
          </p:nvSpPr>
          <p:spPr>
            <a:xfrm rot="18458463">
              <a:off x="1262854" y="673421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620609BF-9DDF-4C51-7690-CB3F4D13DC01}"/>
                </a:ext>
              </a:extLst>
            </p:cNvPr>
            <p:cNvSpPr/>
            <p:nvPr/>
          </p:nvSpPr>
          <p:spPr>
            <a:xfrm rot="219907">
              <a:off x="2117130" y="846858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F1B5914-7675-91BC-BC5C-96FB9D5492E2}"/>
                </a:ext>
              </a:extLst>
            </p:cNvPr>
            <p:cNvSpPr/>
            <p:nvPr/>
          </p:nvSpPr>
          <p:spPr>
            <a:xfrm rot="1201497">
              <a:off x="2755909" y="2311941"/>
              <a:ext cx="1279239" cy="814961"/>
            </a:xfrm>
            <a:prstGeom prst="triangle">
              <a:avLst>
                <a:gd name="adj" fmla="val 28063"/>
              </a:avLst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81EAEA51-0F06-9AFF-5F5D-E6815C2AA9CE}"/>
                </a:ext>
              </a:extLst>
            </p:cNvPr>
            <p:cNvSpPr/>
            <p:nvPr/>
          </p:nvSpPr>
          <p:spPr>
            <a:xfrm>
              <a:off x="308438" y="2506331"/>
              <a:ext cx="1279239" cy="814961"/>
            </a:xfrm>
            <a:prstGeom prst="triangle">
              <a:avLst>
                <a:gd name="adj" fmla="val 28063"/>
              </a:avLst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BDCFF64B-655F-4D82-9FAE-666C81DB2A0A}"/>
                </a:ext>
              </a:extLst>
            </p:cNvPr>
            <p:cNvSpPr/>
            <p:nvPr/>
          </p:nvSpPr>
          <p:spPr>
            <a:xfrm rot="17679593">
              <a:off x="123854" y="1279216"/>
              <a:ext cx="1279239" cy="509660"/>
            </a:xfrm>
            <a:prstGeom prst="triangle">
              <a:avLst>
                <a:gd name="adj" fmla="val 26484"/>
              </a:avLst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D2776AC-8A2E-D324-56E8-1A7E641C9883}"/>
              </a:ext>
            </a:extLst>
          </p:cNvPr>
          <p:cNvCxnSpPr>
            <a:cxnSpLocks/>
            <a:stCxn id="24" idx="0"/>
          </p:cNvCxnSpPr>
          <p:nvPr/>
        </p:nvCxnSpPr>
        <p:spPr>
          <a:xfrm>
            <a:off x="7934410" y="2226122"/>
            <a:ext cx="212904" cy="796136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80B410B-DC0A-CF23-FA72-736369A53EC1}"/>
              </a:ext>
            </a:extLst>
          </p:cNvPr>
          <p:cNvCxnSpPr>
            <a:cxnSpLocks/>
            <a:stCxn id="24" idx="2"/>
          </p:cNvCxnSpPr>
          <p:nvPr/>
        </p:nvCxnSpPr>
        <p:spPr>
          <a:xfrm>
            <a:off x="7318054" y="2868884"/>
            <a:ext cx="829260" cy="142825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D9D45AB-183A-2E8E-51DE-19DE732D44E9}"/>
              </a:ext>
            </a:extLst>
          </p:cNvPr>
          <p:cNvCxnSpPr>
            <a:cxnSpLocks/>
            <a:stCxn id="21" idx="2"/>
          </p:cNvCxnSpPr>
          <p:nvPr/>
        </p:nvCxnSpPr>
        <p:spPr>
          <a:xfrm flipV="1">
            <a:off x="7892424" y="1198486"/>
            <a:ext cx="254890" cy="39363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FBDECB8-E590-8495-70E7-D34CAC55BF67}"/>
              </a:ext>
            </a:extLst>
          </p:cNvPr>
          <p:cNvCxnSpPr>
            <a:cxnSpLocks/>
            <a:stCxn id="23" idx="2"/>
            <a:endCxn id="23" idx="5"/>
          </p:cNvCxnSpPr>
          <p:nvPr/>
        </p:nvCxnSpPr>
        <p:spPr>
          <a:xfrm flipV="1">
            <a:off x="6761061" y="1159759"/>
            <a:ext cx="694300" cy="26902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8C9FC4F-16FE-82C2-C742-8F23B0966B95}"/>
              </a:ext>
            </a:extLst>
          </p:cNvPr>
          <p:cNvCxnSpPr>
            <a:cxnSpLocks/>
            <a:stCxn id="21" idx="0"/>
          </p:cNvCxnSpPr>
          <p:nvPr/>
        </p:nvCxnSpPr>
        <p:spPr>
          <a:xfrm>
            <a:off x="7829556" y="698914"/>
            <a:ext cx="328537" cy="47466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9E34EA8-1BBE-52BF-7D0A-89D7180C35A0}"/>
              </a:ext>
            </a:extLst>
          </p:cNvPr>
          <p:cNvCxnSpPr>
            <a:cxnSpLocks/>
            <a:stCxn id="21" idx="4"/>
          </p:cNvCxnSpPr>
          <p:nvPr/>
        </p:nvCxnSpPr>
        <p:spPr>
          <a:xfrm flipH="1">
            <a:off x="8158093" y="971062"/>
            <a:ext cx="524523" cy="20251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8ECE8FB-6B81-3F52-A757-74FDFD77FA66}"/>
              </a:ext>
            </a:extLst>
          </p:cNvPr>
          <p:cNvCxnSpPr>
            <a:cxnSpLocks/>
            <a:stCxn id="24" idx="4"/>
          </p:cNvCxnSpPr>
          <p:nvPr/>
        </p:nvCxnSpPr>
        <p:spPr>
          <a:xfrm flipH="1" flipV="1">
            <a:off x="8147314" y="3022258"/>
            <a:ext cx="372641" cy="28467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7C9F3586-8A8F-CB86-43AC-D07DE33CD602}"/>
              </a:ext>
            </a:extLst>
          </p:cNvPr>
          <p:cNvCxnSpPr>
            <a:cxnSpLocks/>
            <a:stCxn id="25" idx="4"/>
          </p:cNvCxnSpPr>
          <p:nvPr/>
        </p:nvCxnSpPr>
        <p:spPr>
          <a:xfrm flipH="1" flipV="1">
            <a:off x="5506750" y="3036617"/>
            <a:ext cx="743936" cy="27031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677F7ED-C094-439C-05AC-808A8174D565}"/>
              </a:ext>
            </a:extLst>
          </p:cNvPr>
          <p:cNvCxnSpPr>
            <a:cxnSpLocks/>
            <a:endCxn id="25" idx="2"/>
          </p:cNvCxnSpPr>
          <p:nvPr/>
        </p:nvCxnSpPr>
        <p:spPr>
          <a:xfrm flipH="1">
            <a:off x="4971447" y="3022258"/>
            <a:ext cx="535303" cy="28467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7CE5A76-4EB1-F63A-9894-1DA9737F7812}"/>
              </a:ext>
            </a:extLst>
          </p:cNvPr>
          <p:cNvCxnSpPr>
            <a:cxnSpLocks/>
            <a:stCxn id="25" idx="0"/>
          </p:cNvCxnSpPr>
          <p:nvPr/>
        </p:nvCxnSpPr>
        <p:spPr>
          <a:xfrm>
            <a:off x="5330440" y="2491972"/>
            <a:ext cx="176309" cy="53028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CF673FF-F7A7-3568-396D-2AB0E0B2D64E}"/>
              </a:ext>
            </a:extLst>
          </p:cNvPr>
          <p:cNvCxnSpPr>
            <a:cxnSpLocks/>
            <a:stCxn id="26" idx="5"/>
            <a:endCxn id="26" idx="2"/>
          </p:cNvCxnSpPr>
          <p:nvPr/>
        </p:nvCxnSpPr>
        <p:spPr>
          <a:xfrm flipH="1">
            <a:off x="5391203" y="1365739"/>
            <a:ext cx="105957" cy="84155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DE7241C7-D6AD-5730-423A-926BA015A658}"/>
              </a:ext>
            </a:extLst>
          </p:cNvPr>
          <p:cNvCxnSpPr>
            <a:cxnSpLocks/>
            <a:stCxn id="22" idx="0"/>
            <a:endCxn id="22" idx="3"/>
          </p:cNvCxnSpPr>
          <p:nvPr/>
        </p:nvCxnSpPr>
        <p:spPr>
          <a:xfrm>
            <a:off x="6128578" y="780855"/>
            <a:ext cx="495480" cy="38213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A9D7418-B123-9343-292D-A163DE645662}"/>
              </a:ext>
            </a:extLst>
          </p:cNvPr>
          <p:cNvCxnSpPr>
            <a:cxnSpLocks/>
          </p:cNvCxnSpPr>
          <p:nvPr/>
        </p:nvCxnSpPr>
        <p:spPr>
          <a:xfrm>
            <a:off x="3923930" y="2103192"/>
            <a:ext cx="99450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630ED980-4F8E-4444-8797-E708A4D39AEC}"/>
              </a:ext>
            </a:extLst>
          </p:cNvPr>
          <p:cNvSpPr/>
          <p:nvPr/>
        </p:nvSpPr>
        <p:spPr>
          <a:xfrm>
            <a:off x="788790" y="1320019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F8A98A81-E253-8C84-5BE3-81A7A4AB28FA}"/>
              </a:ext>
            </a:extLst>
          </p:cNvPr>
          <p:cNvSpPr/>
          <p:nvPr/>
        </p:nvSpPr>
        <p:spPr>
          <a:xfrm>
            <a:off x="798021" y="1928748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A6093A1C-8A4C-4F73-49D0-29126936F51D}"/>
              </a:ext>
            </a:extLst>
          </p:cNvPr>
          <p:cNvSpPr/>
          <p:nvPr/>
        </p:nvSpPr>
        <p:spPr>
          <a:xfrm>
            <a:off x="798021" y="2633671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E2113AE-E878-A80F-90D2-74DDCBADC34B}"/>
              </a:ext>
            </a:extLst>
          </p:cNvPr>
          <p:cNvSpPr/>
          <p:nvPr/>
        </p:nvSpPr>
        <p:spPr>
          <a:xfrm>
            <a:off x="1217577" y="2990897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6CCAACB-DA83-353A-E8BD-A55304643456}"/>
              </a:ext>
            </a:extLst>
          </p:cNvPr>
          <p:cNvSpPr/>
          <p:nvPr/>
        </p:nvSpPr>
        <p:spPr>
          <a:xfrm>
            <a:off x="1526453" y="1145360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FAC67429-5B84-DE44-2B4B-6DB4B88F7CCA}"/>
              </a:ext>
            </a:extLst>
          </p:cNvPr>
          <p:cNvSpPr/>
          <p:nvPr/>
        </p:nvSpPr>
        <p:spPr>
          <a:xfrm>
            <a:off x="1888063" y="1159719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D16FF593-3A5C-4992-DBE1-410F5E547346}"/>
              </a:ext>
            </a:extLst>
          </p:cNvPr>
          <p:cNvSpPr/>
          <p:nvPr/>
        </p:nvSpPr>
        <p:spPr>
          <a:xfrm>
            <a:off x="2254602" y="1152766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08B173AB-1EA1-4A1B-F69A-E85B9194B0B4}"/>
              </a:ext>
            </a:extLst>
          </p:cNvPr>
          <p:cNvSpPr/>
          <p:nvPr/>
        </p:nvSpPr>
        <p:spPr>
          <a:xfrm>
            <a:off x="2754529" y="1152766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76041AA4-9C39-17AA-AD38-B2DEE38F0A54}"/>
              </a:ext>
            </a:extLst>
          </p:cNvPr>
          <p:cNvSpPr/>
          <p:nvPr/>
        </p:nvSpPr>
        <p:spPr>
          <a:xfrm>
            <a:off x="3161389" y="1159719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C53FE2C0-D8CE-9976-1320-1923880BD048}"/>
              </a:ext>
            </a:extLst>
          </p:cNvPr>
          <p:cNvSpPr/>
          <p:nvPr/>
        </p:nvSpPr>
        <p:spPr>
          <a:xfrm>
            <a:off x="3445606" y="1383067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C4FB2FF-A08B-0C18-FCF0-45D83DAD6AA1}"/>
              </a:ext>
            </a:extLst>
          </p:cNvPr>
          <p:cNvSpPr/>
          <p:nvPr/>
        </p:nvSpPr>
        <p:spPr>
          <a:xfrm>
            <a:off x="3434101" y="2570554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5CE75799-1F53-8B79-B336-AA897073A296}"/>
              </a:ext>
            </a:extLst>
          </p:cNvPr>
          <p:cNvSpPr/>
          <p:nvPr/>
        </p:nvSpPr>
        <p:spPr>
          <a:xfrm>
            <a:off x="3023877" y="2990897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F0240773-CC76-CC1A-5673-D4E162BAF7F7}"/>
              </a:ext>
            </a:extLst>
          </p:cNvPr>
          <p:cNvSpPr/>
          <p:nvPr/>
        </p:nvSpPr>
        <p:spPr>
          <a:xfrm>
            <a:off x="1013391" y="1159719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99274F15-FBB1-8E4A-53E1-98C2987A3B2D}"/>
              </a:ext>
            </a:extLst>
          </p:cNvPr>
          <p:cNvSpPr/>
          <p:nvPr/>
        </p:nvSpPr>
        <p:spPr>
          <a:xfrm>
            <a:off x="1153812" y="1173578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798F676D-E78A-4606-801F-072349A70EEE}"/>
              </a:ext>
            </a:extLst>
          </p:cNvPr>
          <p:cNvSpPr/>
          <p:nvPr/>
        </p:nvSpPr>
        <p:spPr>
          <a:xfrm>
            <a:off x="790203" y="2983944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D396BA15-85D0-47EE-6CA2-97EB627A6491}"/>
              </a:ext>
            </a:extLst>
          </p:cNvPr>
          <p:cNvSpPr/>
          <p:nvPr/>
        </p:nvSpPr>
        <p:spPr>
          <a:xfrm>
            <a:off x="3428590" y="2990897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94042FF8-9D0D-19FD-42AA-DA5E9F586800}"/>
              </a:ext>
            </a:extLst>
          </p:cNvPr>
          <p:cNvSpPr/>
          <p:nvPr/>
        </p:nvSpPr>
        <p:spPr>
          <a:xfrm>
            <a:off x="5463694" y="1303989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39E5F757-05E6-6796-536E-5125AE2136CA}"/>
              </a:ext>
            </a:extLst>
          </p:cNvPr>
          <p:cNvSpPr/>
          <p:nvPr/>
        </p:nvSpPr>
        <p:spPr>
          <a:xfrm>
            <a:off x="5472925" y="1912718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B9E9B77-BA07-E83B-9B4C-F05BC6523E8F}"/>
              </a:ext>
            </a:extLst>
          </p:cNvPr>
          <p:cNvSpPr/>
          <p:nvPr/>
        </p:nvSpPr>
        <p:spPr>
          <a:xfrm>
            <a:off x="5472925" y="2617641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7AD52B12-B8CF-BE0A-EBAB-E99BD67BF90A}"/>
              </a:ext>
            </a:extLst>
          </p:cNvPr>
          <p:cNvSpPr/>
          <p:nvPr/>
        </p:nvSpPr>
        <p:spPr>
          <a:xfrm>
            <a:off x="5892481" y="2974867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C35D9167-D001-5359-A10A-9282A9BF8E0E}"/>
              </a:ext>
            </a:extLst>
          </p:cNvPr>
          <p:cNvSpPr/>
          <p:nvPr/>
        </p:nvSpPr>
        <p:spPr>
          <a:xfrm>
            <a:off x="6201357" y="1129330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28193B1F-2E48-470F-3F9A-F0922343CD06}"/>
              </a:ext>
            </a:extLst>
          </p:cNvPr>
          <p:cNvSpPr/>
          <p:nvPr/>
        </p:nvSpPr>
        <p:spPr>
          <a:xfrm>
            <a:off x="6562967" y="1143689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837E4EDC-D343-FBDD-0783-11B057B59151}"/>
              </a:ext>
            </a:extLst>
          </p:cNvPr>
          <p:cNvSpPr/>
          <p:nvPr/>
        </p:nvSpPr>
        <p:spPr>
          <a:xfrm>
            <a:off x="6929506" y="1136736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B50D6D2A-C168-CB1B-6D9B-97082246954E}"/>
              </a:ext>
            </a:extLst>
          </p:cNvPr>
          <p:cNvSpPr/>
          <p:nvPr/>
        </p:nvSpPr>
        <p:spPr>
          <a:xfrm>
            <a:off x="7429433" y="1136736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AACA0900-08AF-ED23-2D7E-3246FC638F1E}"/>
              </a:ext>
            </a:extLst>
          </p:cNvPr>
          <p:cNvSpPr/>
          <p:nvPr/>
        </p:nvSpPr>
        <p:spPr>
          <a:xfrm>
            <a:off x="7836293" y="1143689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EBC99A83-3898-CFB6-1E8F-8AFD8BFE9016}"/>
              </a:ext>
            </a:extLst>
          </p:cNvPr>
          <p:cNvSpPr/>
          <p:nvPr/>
        </p:nvSpPr>
        <p:spPr>
          <a:xfrm>
            <a:off x="8120510" y="1367037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427FA4D0-2285-36C2-5FFB-25C9D365CB1D}"/>
              </a:ext>
            </a:extLst>
          </p:cNvPr>
          <p:cNvSpPr/>
          <p:nvPr/>
        </p:nvSpPr>
        <p:spPr>
          <a:xfrm>
            <a:off x="8109005" y="2554524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B091940B-B776-4181-DBDF-5A1FF884A7E6}"/>
              </a:ext>
            </a:extLst>
          </p:cNvPr>
          <p:cNvSpPr/>
          <p:nvPr/>
        </p:nvSpPr>
        <p:spPr>
          <a:xfrm>
            <a:off x="7698781" y="2974867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27A9D52C-E579-4227-AD25-C9B5D36DE3C7}"/>
              </a:ext>
            </a:extLst>
          </p:cNvPr>
          <p:cNvSpPr/>
          <p:nvPr/>
        </p:nvSpPr>
        <p:spPr>
          <a:xfrm>
            <a:off x="5688295" y="1143689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950CC3A9-4FC6-D371-5723-1C4EA2F1DDD0}"/>
              </a:ext>
            </a:extLst>
          </p:cNvPr>
          <p:cNvSpPr/>
          <p:nvPr/>
        </p:nvSpPr>
        <p:spPr>
          <a:xfrm>
            <a:off x="5828716" y="1157548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50273C6C-162E-4FFC-7651-0662208D2D81}"/>
              </a:ext>
            </a:extLst>
          </p:cNvPr>
          <p:cNvSpPr/>
          <p:nvPr/>
        </p:nvSpPr>
        <p:spPr>
          <a:xfrm>
            <a:off x="5465107" y="2967914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16298094-08F9-CD2D-81FD-D6A1C1F9886B}"/>
              </a:ext>
            </a:extLst>
          </p:cNvPr>
          <p:cNvSpPr/>
          <p:nvPr/>
        </p:nvSpPr>
        <p:spPr>
          <a:xfrm>
            <a:off x="8103494" y="2974867"/>
            <a:ext cx="91440" cy="9144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AEC45DA-FDF5-AD67-0365-B090112CBF74}"/>
              </a:ext>
            </a:extLst>
          </p:cNvPr>
          <p:cNvSpPr txBox="1"/>
          <p:nvPr/>
        </p:nvSpPr>
        <p:spPr>
          <a:xfrm>
            <a:off x="471053" y="3431152"/>
            <a:ext cx="3407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b="1" i="1" dirty="0"/>
              <a:t>Step1: Identity intersection points</a:t>
            </a:r>
          </a:p>
          <a:p>
            <a:pPr algn="ctr"/>
            <a:r>
              <a:rPr lang="en-US" b="1" i="1" dirty="0"/>
              <a:t>(6 intersection types)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A96BC40C-F4D4-8FE5-98FE-7C99B3C0FC67}"/>
              </a:ext>
            </a:extLst>
          </p:cNvPr>
          <p:cNvSpPr txBox="1"/>
          <p:nvPr/>
        </p:nvSpPr>
        <p:spPr>
          <a:xfrm>
            <a:off x="5828716" y="3440394"/>
            <a:ext cx="2128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/>
              <a:t>Step2: Triangulation</a:t>
            </a: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7CA8000-82E9-C8FF-CC2C-3B5FBC8A9282}"/>
              </a:ext>
            </a:extLst>
          </p:cNvPr>
          <p:cNvGrpSpPr/>
          <p:nvPr/>
        </p:nvGrpSpPr>
        <p:grpSpPr>
          <a:xfrm>
            <a:off x="547391" y="323522"/>
            <a:ext cx="1747076" cy="2067807"/>
            <a:chOff x="547391" y="323522"/>
            <a:chExt cx="1747076" cy="2067807"/>
          </a:xfrm>
        </p:grpSpPr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B5204AB3-F27E-944B-2404-3376F31E35BC}"/>
                </a:ext>
              </a:extLst>
            </p:cNvPr>
            <p:cNvSpPr txBox="1"/>
            <p:nvPr/>
          </p:nvSpPr>
          <p:spPr>
            <a:xfrm>
              <a:off x="1824467" y="1868109"/>
              <a:ext cx="4700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i="1" dirty="0">
                  <a:solidFill>
                    <a:srgbClr val="00B0F0"/>
                  </a:solidFill>
                </a:rPr>
                <a:t>In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E2FD1869-006B-2208-1AF7-A1356BDCD803}"/>
                </a:ext>
              </a:extLst>
            </p:cNvPr>
            <p:cNvSpPr txBox="1"/>
            <p:nvPr/>
          </p:nvSpPr>
          <p:spPr>
            <a:xfrm>
              <a:off x="547391" y="323522"/>
              <a:ext cx="7393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i="1" dirty="0">
                  <a:solidFill>
                    <a:srgbClr val="FF0000"/>
                  </a:solidFill>
                </a:rPr>
                <a:t>Out</a:t>
              </a: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4F1F2685-6BC5-263F-A01B-C269A53EE389}"/>
              </a:ext>
            </a:extLst>
          </p:cNvPr>
          <p:cNvGrpSpPr/>
          <p:nvPr/>
        </p:nvGrpSpPr>
        <p:grpSpPr>
          <a:xfrm>
            <a:off x="5262799" y="323522"/>
            <a:ext cx="1747076" cy="2067807"/>
            <a:chOff x="547391" y="323522"/>
            <a:chExt cx="1747076" cy="2067807"/>
          </a:xfrm>
        </p:grpSpPr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32B30D07-DD09-EF1A-068B-9AB8FB31A5CF}"/>
                </a:ext>
              </a:extLst>
            </p:cNvPr>
            <p:cNvSpPr txBox="1"/>
            <p:nvPr/>
          </p:nvSpPr>
          <p:spPr>
            <a:xfrm>
              <a:off x="1824467" y="1868109"/>
              <a:ext cx="4700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i="1" dirty="0">
                  <a:solidFill>
                    <a:srgbClr val="00B0F0"/>
                  </a:solidFill>
                </a:rPr>
                <a:t>In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40D10E85-AA95-42A1-BCF6-70F0E884675B}"/>
                </a:ext>
              </a:extLst>
            </p:cNvPr>
            <p:cNvSpPr txBox="1"/>
            <p:nvPr/>
          </p:nvSpPr>
          <p:spPr>
            <a:xfrm>
              <a:off x="547391" y="323522"/>
              <a:ext cx="7393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i="1" dirty="0">
                  <a:solidFill>
                    <a:srgbClr val="FF0000"/>
                  </a:solidFill>
                </a:rPr>
                <a:t>Out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66860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19</Words>
  <Application>Microsoft Office PowerPoint</Application>
  <PresentationFormat>Widescreen</PresentationFormat>
  <Paragraphs>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Ningli</dc:creator>
  <cp:lastModifiedBy>Xu, Ningli</cp:lastModifiedBy>
  <cp:revision>1</cp:revision>
  <dcterms:created xsi:type="dcterms:W3CDTF">2024-06-28T19:56:45Z</dcterms:created>
  <dcterms:modified xsi:type="dcterms:W3CDTF">2024-06-28T20:30:54Z</dcterms:modified>
</cp:coreProperties>
</file>

<file path=docProps/thumbnail.jpeg>
</file>